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5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11A33-AB98-4F5E-BC69-7080AA0EE999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51F5A-E23C-4E21-AFDC-7F20043B6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73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1FE4-B8C2-4B17-A525-8D6C50FBBC63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A51CD-E518-4D58-BDDC-B3E51CE2F0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31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8E673-4A35-4C09-8181-7A3475F1292A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1404F-EF39-404F-8455-AC134D4F4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23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08908-2AE2-4A00-9D38-AA8FEC018B57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C91E0-D417-4B22-93F0-E64BA49C3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7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86E2-D54D-4117-8559-934C47BA5F41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BF8B2-D86D-4E04-849E-3F3B25E4B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63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EDD78-F575-40B5-843E-25635D44C1DE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F49E3-709B-4331-8E26-13B5743E3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70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FDCB-256A-4DF1-890F-B3B835D49476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950BA-DDEA-44DB-A44C-34FC3B938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0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12032-F791-4D86-9864-E6F2E3C349EC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8F260-6D20-4C26-8028-03A6F8CA8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36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97F42-BB76-4AB5-83BE-5F8D2243CF1A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3544C-6E86-4C9C-9AA0-3716576DB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43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49FA-3C35-43C3-AFBB-7DBA915C2ED6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FA438-9672-43B2-A8DF-46B8C595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18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A94BB-8082-4C5F-8C3F-8A62F8A70070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73C1B-45DE-40F9-8376-8DB63539D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77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06FFD7-43B2-418E-A323-2812E7F5AEDA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556B40F-077C-4CEA-9DAA-BA1BD1736E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65212"/>
            <a:ext cx="4724400" cy="571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8227"/>
          <a:stretch/>
        </p:blipFill>
        <p:spPr>
          <a:xfrm>
            <a:off x="1524000" y="255104"/>
            <a:ext cx="4057650" cy="27928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AHNR-IT</dc:creator>
  <cp:lastModifiedBy>Vallotton, Amber</cp:lastModifiedBy>
  <cp:revision>6</cp:revision>
  <dcterms:created xsi:type="dcterms:W3CDTF">2011-07-22T23:46:00Z</dcterms:created>
  <dcterms:modified xsi:type="dcterms:W3CDTF">2017-11-17T21:08:19Z</dcterms:modified>
</cp:coreProperties>
</file>